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220717"/>
            <a:ext cx="8791575" cy="2364828"/>
          </a:xfrm>
        </p:spPr>
        <p:txBody>
          <a:bodyPr/>
          <a:lstStyle/>
          <a:p>
            <a:r>
              <a:rPr lang="ru-RU" dirty="0" smtClean="0"/>
              <a:t>МУЗЫКАЛЬНЫЙ ЗАЛ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3475914"/>
            <a:ext cx="9127907" cy="259381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МУЗЫКАЛЬНЫЙ РУКОВОДИТЕЛЬ </a:t>
            </a:r>
          </a:p>
          <a:p>
            <a:pPr algn="r"/>
            <a:r>
              <a:rPr lang="ru-RU" dirty="0" err="1" smtClean="0"/>
              <a:t>мкдоу</a:t>
            </a:r>
            <a:r>
              <a:rPr lang="ru-RU" dirty="0" smtClean="0"/>
              <a:t> Кантемировский</a:t>
            </a:r>
          </a:p>
          <a:p>
            <a:pPr algn="r"/>
            <a:r>
              <a:rPr lang="ru-RU" dirty="0" smtClean="0"/>
              <a:t>детский сад №1</a:t>
            </a:r>
          </a:p>
          <a:p>
            <a:pPr algn="r"/>
            <a:r>
              <a:rPr lang="ru-RU" dirty="0"/>
              <a:t>Воронежская </a:t>
            </a:r>
            <a:r>
              <a:rPr lang="ru-RU" dirty="0" err="1"/>
              <a:t>обл.п</a:t>
            </a:r>
            <a:r>
              <a:rPr lang="ru-RU" dirty="0"/>
              <a:t> </a:t>
            </a:r>
            <a:r>
              <a:rPr lang="ru-RU" dirty="0" err="1"/>
              <a:t>кантемировка</a:t>
            </a:r>
            <a:r>
              <a:rPr lang="ru-RU" dirty="0"/>
              <a:t> </a:t>
            </a:r>
          </a:p>
          <a:p>
            <a:pPr algn="r"/>
            <a:r>
              <a:rPr lang="ru-RU" dirty="0" err="1" smtClean="0"/>
              <a:t>Вивтюк</a:t>
            </a:r>
            <a:r>
              <a:rPr lang="ru-RU" dirty="0" smtClean="0"/>
              <a:t> МАРИНА </a:t>
            </a:r>
          </a:p>
          <a:p>
            <a:pPr algn="r"/>
            <a:r>
              <a:rPr lang="ru-RU" dirty="0" err="1" smtClean="0"/>
              <a:t>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0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144797"/>
          </a:xfrm>
        </p:spPr>
        <p:txBody>
          <a:bodyPr/>
          <a:lstStyle/>
          <a:p>
            <a:r>
              <a:rPr lang="ru-RU" dirty="0" smtClean="0"/>
              <a:t>              3.Организация среды для  диалога с родителями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99860" y="1573658"/>
            <a:ext cx="3990109" cy="313238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029" y="854682"/>
            <a:ext cx="3706647" cy="3389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76" y="1028374"/>
            <a:ext cx="3740445" cy="2805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73" y="3988676"/>
            <a:ext cx="3396188" cy="2803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98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4.организация </a:t>
            </a:r>
            <a:r>
              <a:rPr lang="ru-RU" dirty="0" err="1" smtClean="0"/>
              <a:t>СРЕДы</a:t>
            </a:r>
            <a:r>
              <a:rPr lang="ru-RU" dirty="0" smtClean="0"/>
              <a:t> для диалога с воспитателями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6425" y="2254467"/>
            <a:ext cx="3767958" cy="2916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47" y="2940267"/>
            <a:ext cx="4104599" cy="3078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383" y="1598871"/>
            <a:ext cx="3851674" cy="2888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7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097" y="593836"/>
            <a:ext cx="9171314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Наша жизнь</a:t>
            </a:r>
            <a:br>
              <a:rPr lang="ru-RU" dirty="0" smtClean="0"/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06" y="1421662"/>
            <a:ext cx="2656284" cy="3541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191" y="194852"/>
            <a:ext cx="2656284" cy="3541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673" y="1421662"/>
            <a:ext cx="4327635" cy="2885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71600" y="945931"/>
            <a:ext cx="548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 ТАНЦУЕМ И ПОЕМ  ОЧЕНЬ ВЕСЕЛО ЖИВЕМ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487" y="4123598"/>
            <a:ext cx="3667274" cy="2444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86" y="4123598"/>
            <a:ext cx="2027408" cy="2734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009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043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324303"/>
          </a:xfrm>
        </p:spPr>
        <p:txBody>
          <a:bodyPr/>
          <a:lstStyle/>
          <a:p>
            <a:r>
              <a:rPr lang="ru-RU" dirty="0" smtClean="0"/>
              <a:t>       УТРЕННИКИ,РАЗВЛЕЧЕНИЯ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-ЛЮБИМЫЕ УВЛЕЧЕНИЯ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22" y="1217557"/>
            <a:ext cx="3921236" cy="294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8468" y="0"/>
            <a:ext cx="3113532" cy="251002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132" y="1119352"/>
            <a:ext cx="3741683" cy="2806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792" y="3720662"/>
            <a:ext cx="3268717" cy="2451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98" y="3720662"/>
            <a:ext cx="3741683" cy="2806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479" y="3720662"/>
            <a:ext cx="3720315" cy="2790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413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17" y="236480"/>
            <a:ext cx="4083269" cy="1166651"/>
          </a:xfrm>
        </p:spPr>
        <p:txBody>
          <a:bodyPr/>
          <a:lstStyle/>
          <a:p>
            <a:r>
              <a:rPr lang="ru-RU" dirty="0" smtClean="0"/>
              <a:t>Музыкальный зал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2123">
            <a:off x="7579812" y="240332"/>
            <a:ext cx="4114017" cy="3085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0717" y="1403131"/>
            <a:ext cx="3856037" cy="354171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/</a:t>
            </a:r>
            <a:r>
              <a:rPr lang="ru-RU" dirty="0" smtClean="0">
                <a:solidFill>
                  <a:srgbClr val="FF0000"/>
                </a:solidFill>
              </a:rPr>
              <a:t>Вид  с  четырех точек по периметру/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178" y="106078"/>
            <a:ext cx="2939384" cy="3919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704" y="3625546"/>
            <a:ext cx="4167352" cy="3125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063">
            <a:off x="6589318" y="2827818"/>
            <a:ext cx="2965253" cy="3953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102" y="1783088"/>
            <a:ext cx="1633451" cy="1633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3986" y="106078"/>
            <a:ext cx="244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ВЕРХНЯЯ ЛЕВАЯ ТОЧКА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071945" y="346841"/>
            <a:ext cx="323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ВЕРХНЯЯ ПРАВАЯ ТОЧКА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768260" y="6589986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НИЖНЯЯ ПРАВАЯ ТОЧКА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67222" y="6289676"/>
            <a:ext cx="423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ВХОД В ЗАЛ НИЖНЯЯ ЛЕВАЯ ТОЧКА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0300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1.РАБОЧИЙ СЕКТОР</a:t>
            </a:r>
            <a:br>
              <a:rPr lang="ru-RU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данный сектор представлен модулями: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3819" y="3310759"/>
            <a:ext cx="2331850" cy="3295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Песенное творчество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*Пение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*Музыкально-ритмические движения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*Слушание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*Танцевально-игровое творчество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*Игра на детских музыкальных инструментах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223" y="609600"/>
            <a:ext cx="2574036" cy="2574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52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749" y="3912830"/>
            <a:ext cx="3975994" cy="2945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29410">
            <a:off x="7785039" y="4801179"/>
            <a:ext cx="3704896" cy="1844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475" y="618518"/>
            <a:ext cx="9801935" cy="1478570"/>
          </a:xfrm>
        </p:spPr>
        <p:txBody>
          <a:bodyPr/>
          <a:lstStyle/>
          <a:p>
            <a:r>
              <a:rPr lang="ru-RU" dirty="0" smtClean="0"/>
              <a:t>                Рабочий сектор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707" y="662428"/>
            <a:ext cx="3050840" cy="4067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101" y="2519690"/>
            <a:ext cx="3329444" cy="2497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611" y="1573724"/>
            <a:ext cx="2501193" cy="3334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7" y="393122"/>
            <a:ext cx="2994121" cy="3992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3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0"/>
            <a:ext cx="9906000" cy="1592317"/>
          </a:xfrm>
        </p:spPr>
        <p:txBody>
          <a:bodyPr/>
          <a:lstStyle/>
          <a:p>
            <a:r>
              <a:rPr lang="ru-RU" dirty="0" smtClean="0"/>
              <a:t>                    1.Рабочий сектор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411" y="1024759"/>
            <a:ext cx="9906000" cy="4774379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err="1" smtClean="0">
                <a:solidFill>
                  <a:srgbClr val="FF0000"/>
                </a:solidFill>
              </a:rPr>
              <a:t>ОСНАЩЕНие</a:t>
            </a:r>
            <a:r>
              <a:rPr lang="ru-RU" sz="2200" dirty="0" smtClean="0">
                <a:solidFill>
                  <a:srgbClr val="FF0000"/>
                </a:solidFill>
              </a:rPr>
              <a:t> РАБОЧЕГО СЕКТОРА                          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Музыкальный центр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фортепиано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Наглядные пособия и игрушки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Детские музыкальные инструменты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Музыкально- дидактические пособия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Видео аппаратура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Аудиотека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Портреты композиторов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Коллекция песенных текстов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Атрибуты к играм , танцам ,постановкам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166648"/>
          </a:xfrm>
        </p:spPr>
        <p:txBody>
          <a:bodyPr/>
          <a:lstStyle/>
          <a:p>
            <a:r>
              <a:rPr lang="ru-RU" dirty="0" smtClean="0"/>
              <a:t>                1.Рабочий сектор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455" y="173587"/>
            <a:ext cx="3067372" cy="4089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648"/>
            <a:ext cx="4586124" cy="3268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429" y="3275362"/>
            <a:ext cx="5181721" cy="34395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10800000" flipV="1">
            <a:off x="5265683" y="2688020"/>
            <a:ext cx="357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РАБОЧЕЕ МЕСТО МУЗЫКАЛЬНОГО</a:t>
            </a:r>
          </a:p>
          <a:p>
            <a:r>
              <a:rPr lang="ru-RU" sz="1400" dirty="0" smtClean="0"/>
              <a:t> РУКОВОДИТЕЛЯ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10436772" y="4286992"/>
            <a:ext cx="1755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ТЕЛЕВИЗОР,ДВД ПЛЭЕР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871071" y="4665009"/>
            <a:ext cx="212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МУЗЫКАЛЬНЫЙ ЦЕНТР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6776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308" y="0"/>
            <a:ext cx="9905998" cy="32634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2.АКТИВНЫЙ СЕКТОР</a:t>
            </a:r>
            <a:br>
              <a:rPr lang="ru-RU" dirty="0" smtClean="0"/>
            </a:br>
            <a:r>
              <a:rPr lang="ru-RU" sz="1800" dirty="0" smtClean="0">
                <a:solidFill>
                  <a:schemeClr val="bg1"/>
                </a:solidFill>
              </a:rPr>
              <a:t>ДАННЫЙ СЕКТОР  ПРЕДОСТАВЛЕН МОДУЛЯМИ: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физкультура и музыка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Сезонные развлечения (ОСЕНЬ ,ЗИМА,ВЕСНА ,ЛЕТО)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Атрибуты и предметы для театра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Костюмы для различных видов деятельности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ширма и декорации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куклы-перчатки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музыкальные инструменты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атрибуты для театрализации и танцевальных композиций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791" y="2684216"/>
            <a:ext cx="4440355" cy="3330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628" y="2571504"/>
            <a:ext cx="4354420" cy="3265815"/>
          </a:xfrm>
          <a:prstGeom prst="round2DiagRect">
            <a:avLst>
              <a:gd name="adj1" fmla="val 16667"/>
              <a:gd name="adj2" fmla="val 8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843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2. активный сектор</a:t>
            </a:r>
            <a:br>
              <a:rPr lang="ru-RU" dirty="0" smtClean="0"/>
            </a:br>
            <a:r>
              <a:rPr lang="ru-RU" sz="1800" dirty="0" smtClean="0">
                <a:solidFill>
                  <a:schemeClr val="bg1"/>
                </a:solidFill>
              </a:rPr>
              <a:t> костюмы  для взрослых                                                          детские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00" y="2627857"/>
            <a:ext cx="3202405" cy="3820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162" y="2627857"/>
            <a:ext cx="1952185" cy="35417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2303" y="2349062"/>
            <a:ext cx="3216165" cy="4508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87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2.активный сектор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835" y="2295008"/>
            <a:ext cx="3237966" cy="3263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4641">
            <a:off x="7239177" y="1936285"/>
            <a:ext cx="4251078" cy="3726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718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221</TotalTime>
  <Words>154</Words>
  <Application>Microsoft Office PowerPoint</Application>
  <PresentationFormat>Широкоэкранный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Tw Cen MT</vt:lpstr>
      <vt:lpstr>Контур</vt:lpstr>
      <vt:lpstr>МУЗЫКАЛЬНЫЙ ЗАЛ</vt:lpstr>
      <vt:lpstr>Музыкальный зал</vt:lpstr>
      <vt:lpstr>1.РАБОЧИЙ СЕКТОР данный сектор представлен модулями:</vt:lpstr>
      <vt:lpstr>                Рабочий сектор </vt:lpstr>
      <vt:lpstr>                    1.Рабочий сектор </vt:lpstr>
      <vt:lpstr>                1.Рабочий сектор</vt:lpstr>
      <vt:lpstr>              2.АКТИВНЫЙ СЕКТОР ДАННЫЙ СЕКТОР  ПРЕДОСТАВЛЕН МОДУЛЯМИ: физкультура и музыка Сезонные развлечения (ОСЕНЬ ,ЗИМА,ВЕСНА ,ЛЕТО) Атрибуты и предметы для театра Костюмы для различных видов деятельности ширма и декорации куклы-перчатки музыкальные инструменты атрибуты для театрализации и танцевальных композиций   </vt:lpstr>
      <vt:lpstr>            2. активный сектор  костюмы  для взрослых                                                          детские</vt:lpstr>
      <vt:lpstr>             2.активный сектор</vt:lpstr>
      <vt:lpstr>              3.Организация среды для  диалога с родителями </vt:lpstr>
      <vt:lpstr>      4.организация СРЕДы для диалога с воспитателями</vt:lpstr>
      <vt:lpstr>              Наша жизнь </vt:lpstr>
      <vt:lpstr>           СПАСИБО ЗА ВНИМАНИЕ</vt:lpstr>
      <vt:lpstr>       УТРЕННИКИ,РАЗВЛЕЧЕНИЯ              -ЛЮБИМЫЕ УВЛЕЧЕНИЯ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user</cp:lastModifiedBy>
  <cp:revision>38</cp:revision>
  <dcterms:created xsi:type="dcterms:W3CDTF">2021-08-26T07:31:22Z</dcterms:created>
  <dcterms:modified xsi:type="dcterms:W3CDTF">2021-09-07T07:58:07Z</dcterms:modified>
</cp:coreProperties>
</file>